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4" r:id="rId3"/>
    <p:sldId id="275" r:id="rId4"/>
    <p:sldId id="277" r:id="rId5"/>
    <p:sldId id="279" r:id="rId6"/>
    <p:sldId id="270" r:id="rId7"/>
    <p:sldId id="271" r:id="rId8"/>
    <p:sldId id="272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3" autoAdjust="0"/>
  </p:normalViewPr>
  <p:slideViewPr>
    <p:cSldViewPr>
      <p:cViewPr varScale="1">
        <p:scale>
          <a:sx n="80" d="100"/>
          <a:sy n="80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8D578A-0F3A-416E-A634-8DB7CCAD1A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08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6C8B3-ED1C-46D4-AD59-2D04E97AD5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65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6C8B3-ED1C-46D4-AD59-2D04E97AD51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92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752600" y="5029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069976"/>
            <a:ext cx="7916862" cy="1143000"/>
          </a:xfrm>
          <a:ln w="9525"/>
        </p:spPr>
        <p:txBody>
          <a:bodyPr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3442320"/>
            <a:ext cx="6478588" cy="10668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123456" cy="753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1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13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022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022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Sie</a:t>
            </a:r>
            <a:r>
              <a:rPr lang="en-GB" noProof="0" dirty="0" smtClean="0"/>
              <a:t>, um das </a:t>
            </a:r>
            <a:r>
              <a:rPr lang="en-GB" noProof="0" dirty="0" err="1" smtClean="0"/>
              <a:t>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37312"/>
            <a:ext cx="1997597" cy="4818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70A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AF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19050"/>
        </p:spPr>
        <p:txBody>
          <a:bodyPr/>
          <a:lstStyle/>
          <a:p>
            <a:pPr eaLnBrk="1" hangingPunct="1"/>
            <a:r>
              <a:rPr lang="en-GB" sz="3600" noProof="0" dirty="0" smtClean="0"/>
              <a:t>TOPC XX – Aims &amp; Expectations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noProof="0" dirty="0" smtClean="0"/>
              <a:t>Wolfgang Wagner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TOPC XIX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Meeting at TU Wien on 5–7 April 2017</a:t>
            </a:r>
          </a:p>
          <a:p>
            <a:r>
              <a:rPr lang="en-GB" dirty="0" smtClean="0"/>
              <a:t>Change in Panel Membership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6096000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 of TOPC XIX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need to better connect to the scientific community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Focus on concrete activities </a:t>
            </a:r>
            <a:r>
              <a:rPr lang="en-US" sz="1600" dirty="0" smtClean="0"/>
              <a:t>(and do not get lost in transgression …)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</a:rPr>
              <a:t>Seek </a:t>
            </a:r>
            <a:r>
              <a:rPr lang="en-US" i="1" dirty="0" smtClean="0">
                <a:solidFill>
                  <a:srgbClr val="FF0000"/>
                </a:solidFill>
              </a:rPr>
              <a:t>continuous feedback on GCOS Action Plan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B050"/>
                </a:solidFill>
              </a:rPr>
              <a:t>Enable critical review of ECV requirements by writing down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B050"/>
                </a:solidFill>
              </a:rPr>
              <a:t>their current definition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AF"/>
                </a:solidFill>
              </a:rPr>
              <a:t>Invite groups to showcase their climate indicators</a:t>
            </a:r>
            <a:endParaRPr lang="en-US" i="1" dirty="0">
              <a:solidFill>
                <a:srgbClr val="0070AF"/>
              </a:solidFill>
            </a:endParaRPr>
          </a:p>
          <a:p>
            <a:endParaRPr lang="en-US" dirty="0" smtClean="0">
              <a:solidFill>
                <a:srgbClr val="0070A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351304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57502"/>
            <a:ext cx="6696744" cy="29083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5283696" cy="838200"/>
          </a:xfrm>
        </p:spPr>
        <p:txBody>
          <a:bodyPr/>
          <a:lstStyle/>
          <a:p>
            <a:pPr algn="l"/>
            <a:r>
              <a:rPr lang="en-US" dirty="0" smtClean="0"/>
              <a:t>Soil Moisture Workshop 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100 participants from 22 countries</a:t>
            </a:r>
          </a:p>
          <a:p>
            <a:r>
              <a:rPr lang="en-US" dirty="0" smtClean="0"/>
              <a:t>GCOS was one of the co-sponsors</a:t>
            </a:r>
          </a:p>
          <a:p>
            <a:r>
              <a:rPr lang="en-US" dirty="0" smtClean="0"/>
              <a:t>Two discussion topic:</a:t>
            </a:r>
          </a:p>
          <a:p>
            <a:pPr lvl="1"/>
            <a:r>
              <a:rPr lang="en-US" dirty="0" smtClean="0"/>
              <a:t>Feedback on GCOS requirements</a:t>
            </a:r>
          </a:p>
          <a:p>
            <a:pPr lvl="1"/>
            <a:r>
              <a:rPr lang="en-US" dirty="0" smtClean="0"/>
              <a:t>Identification of observational gaps</a:t>
            </a:r>
          </a:p>
        </p:txBody>
      </p:sp>
    </p:spTree>
    <p:extLst>
      <p:ext uri="{BB962C8B-B14F-4D97-AF65-F5344CB8AC3E}">
        <p14:creationId xmlns:p14="http://schemas.microsoft.com/office/powerpoint/2010/main" val="14045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991181" cy="6569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1216" y="836712"/>
            <a:ext cx="5472608" cy="267765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“… Workshop </a:t>
            </a:r>
            <a:r>
              <a:rPr lang="en-US" sz="1400" dirty="0"/>
              <a:t>participants were asked whether the observation requirements for surface soil moisture observations as presently formulated in Annex 1 of the GCOS 2016 Implementation Plan (temporal sampling of 1 day, spatial resolution 1–25 km, accuracy of 0.04 m3/m-3 and stability of 0.01 m3/m3/year) are still appropriate. The consensus was that these requirements are still adequate. However, workshop participants expressed the need for a clearer definition of these requirements. Furthermore, the workshop participants emphasized the need to consider variables that are closely related to soil moisture, such as vegetation optical depth, freeze/thaw, surface inundation and root-zone soil moisture, which is in line with the GCOS 2016 Implementation </a:t>
            </a:r>
            <a:r>
              <a:rPr lang="en-US" sz="1400" dirty="0" smtClean="0"/>
              <a:t>Plan.”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61216" y="4077072"/>
            <a:ext cx="5472608" cy="73866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“Therefore</a:t>
            </a:r>
            <a:r>
              <a:rPr lang="en-US" sz="1400" dirty="0"/>
              <a:t>, it was strongly recommended to start activities defining a future L-band observation system based on the lessons learned from SMOS and SMAP</a:t>
            </a:r>
            <a:r>
              <a:rPr lang="en-US" sz="1400" dirty="0" smtClean="0"/>
              <a:t>.”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84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516"/>
            <a:ext cx="9144000" cy="47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Panel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of adequacy of ECV observations</a:t>
            </a:r>
          </a:p>
          <a:p>
            <a:endParaRPr lang="en-GB" dirty="0"/>
          </a:p>
          <a:p>
            <a:r>
              <a:rPr lang="en-GB" dirty="0" smtClean="0"/>
              <a:t>Review of ECV requirements</a:t>
            </a:r>
          </a:p>
          <a:p>
            <a:endParaRPr lang="en-GB" dirty="0"/>
          </a:p>
          <a:p>
            <a:r>
              <a:rPr lang="en-GB" dirty="0" smtClean="0"/>
              <a:t>Monitor progress on IP actions as specified within </a:t>
            </a:r>
            <a:r>
              <a:rPr lang="en-US" dirty="0"/>
              <a:t>GCOS-200</a:t>
            </a:r>
            <a:endParaRPr lang="en-GB" dirty="0"/>
          </a:p>
          <a:p>
            <a:pPr lvl="1"/>
            <a:r>
              <a:rPr lang="en-US" dirty="0" smtClean="0"/>
              <a:t>72 Terrestrial </a:t>
            </a:r>
            <a:r>
              <a:rPr lang="en-US" dirty="0"/>
              <a:t>Domain </a:t>
            </a:r>
            <a:r>
              <a:rPr lang="en-US" dirty="0" smtClean="0"/>
              <a:t>Actions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ECV Factsheets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653136"/>
            <a:ext cx="7465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70AF"/>
                </a:solidFill>
              </a:rPr>
              <a:t>Are we able to cover all ECVs with the existing panel &amp; experts?</a:t>
            </a:r>
            <a:endParaRPr lang="en-GB" sz="2000" i="1" dirty="0">
              <a:solidFill>
                <a:srgbClr val="0070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7107"/>
      </p:ext>
    </p:extLst>
  </p:cSld>
  <p:clrMapOvr>
    <a:masterClrMapping/>
  </p:clrMapOvr>
</p:sld>
</file>

<file path=ppt/theme/theme1.xml><?xml version="1.0" encoding="utf-8"?>
<a:theme xmlns:a="http://schemas.openxmlformats.org/drawingml/2006/main" name="IPF-Vorlage_engl">
  <a:themeElements>
    <a:clrScheme name="">
      <a:dk1>
        <a:srgbClr val="333333"/>
      </a:dk1>
      <a:lt1>
        <a:srgbClr val="FFFFFF"/>
      </a:lt1>
      <a:dk2>
        <a:srgbClr val="FF0000"/>
      </a:dk2>
      <a:lt2>
        <a:srgbClr val="333329"/>
      </a:lt2>
      <a:accent1>
        <a:srgbClr val="F4F3D9"/>
      </a:accent1>
      <a:accent2>
        <a:srgbClr val="E09142"/>
      </a:accent2>
      <a:accent3>
        <a:srgbClr val="FFFFFF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IPF-Vorlage_en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/>
        </a:defPPr>
      </a:lstStyle>
    </a:txDef>
  </a:objectDefaults>
  <a:extraClrSchemeLst>
    <a:extraClrScheme>
      <a:clrScheme name="IPF-Vorlage_engl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F-Vorlage_engl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F-Vorlage_engl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OPC.potx" id="{4A5AB3A4-CD56-48B0-84EF-82490C5912C8}" vid="{6F4059A8-2600-40AF-BD22-C6E2F70784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TOPC</Template>
  <TotalTime>0</TotalTime>
  <Words>295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IPF-Vorlage_engl</vt:lpstr>
      <vt:lpstr>TOPC XX – Aims &amp; Expectations</vt:lpstr>
      <vt:lpstr>TOPC XIX</vt:lpstr>
      <vt:lpstr>Some Results of TOPC XIX</vt:lpstr>
      <vt:lpstr>Soil Moisture Workshop 2017</vt:lpstr>
      <vt:lpstr>PowerPoint Presentation</vt:lpstr>
      <vt:lpstr>PowerPoint Presentation</vt:lpstr>
      <vt:lpstr>Panel Tasks</vt:lpstr>
      <vt:lpstr>PowerPoint Presentation</vt:lpstr>
    </vt:vector>
  </TitlesOfParts>
  <Company>TU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Wolfgang Wagner</dc:creator>
  <cp:lastModifiedBy>Valentin Aich</cp:lastModifiedBy>
  <cp:revision>59</cp:revision>
  <cp:lastPrinted>2016-09-26T13:58:20Z</cp:lastPrinted>
  <dcterms:created xsi:type="dcterms:W3CDTF">2016-09-13T13:50:24Z</dcterms:created>
  <dcterms:modified xsi:type="dcterms:W3CDTF">2018-03-21T16:17:55Z</dcterms:modified>
</cp:coreProperties>
</file>